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F1EEED-2767-8577-98E6-13581228AB70}" v="104" dt="2024-01-19T04:19:5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>
        <p:scale>
          <a:sx n="95" d="100"/>
          <a:sy n="95" d="100"/>
        </p:scale>
        <p:origin x="1836" y="-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IZ ADNAN FAYIZ ALSAMAKI" userId="S::fayiz.alsamaki@zho.gov.ae::4db0535f-97c2-4884-a4b5-8a891736e84e" providerId="AD" clId="Web-{6BF1EEED-2767-8577-98E6-13581228AB70}"/>
    <pc:docChg chg="modSld">
      <pc:chgData name="FAYIZ ADNAN FAYIZ ALSAMAKI" userId="S::fayiz.alsamaki@zho.gov.ae::4db0535f-97c2-4884-a4b5-8a891736e84e" providerId="AD" clId="Web-{6BF1EEED-2767-8577-98E6-13581228AB70}" dt="2024-01-19T04:19:51.820" v="74" actId="1076"/>
      <pc:docMkLst>
        <pc:docMk/>
      </pc:docMkLst>
      <pc:sldChg chg="addSp delSp modSp">
        <pc:chgData name="FAYIZ ADNAN FAYIZ ALSAMAKI" userId="S::fayiz.alsamaki@zho.gov.ae::4db0535f-97c2-4884-a4b5-8a891736e84e" providerId="AD" clId="Web-{6BF1EEED-2767-8577-98E6-13581228AB70}" dt="2024-01-19T04:19:51.820" v="74" actId="1076"/>
        <pc:sldMkLst>
          <pc:docMk/>
          <pc:sldMk cId="637221516" sldId="11585"/>
        </pc:sldMkLst>
        <pc:spChg chg="add mod">
          <ac:chgData name="FAYIZ ADNAN FAYIZ ALSAMAKI" userId="S::fayiz.alsamaki@zho.gov.ae::4db0535f-97c2-4884-a4b5-8a891736e84e" providerId="AD" clId="Web-{6BF1EEED-2767-8577-98E6-13581228AB70}" dt="2024-01-19T04:19:50.476" v="73" actId="14100"/>
          <ac:spMkLst>
            <pc:docMk/>
            <pc:sldMk cId="637221516" sldId="11585"/>
            <ac:spMk id="2" creationId="{D81A05F0-E758-B207-D12C-719613A8E9DC}"/>
          </ac:spMkLst>
        </pc:spChg>
        <pc:spChg chg="del">
          <ac:chgData name="FAYIZ ADNAN FAYIZ ALSAMAKI" userId="S::fayiz.alsamaki@zho.gov.ae::4db0535f-97c2-4884-a4b5-8a891736e84e" providerId="AD" clId="Web-{6BF1EEED-2767-8577-98E6-13581228AB70}" dt="2024-01-19T04:16:39.471" v="1"/>
          <ac:spMkLst>
            <pc:docMk/>
            <pc:sldMk cId="637221516" sldId="11585"/>
            <ac:spMk id="3" creationId="{E060406D-E826-5A57-F202-04C20ADA5BBC}"/>
          </ac:spMkLst>
        </pc:spChg>
        <pc:spChg chg="del">
          <ac:chgData name="FAYIZ ADNAN FAYIZ ALSAMAKI" userId="S::fayiz.alsamaki@zho.gov.ae::4db0535f-97c2-4884-a4b5-8a891736e84e" providerId="AD" clId="Web-{6BF1EEED-2767-8577-98E6-13581228AB70}" dt="2024-01-19T04:16:40.190" v="2"/>
          <ac:spMkLst>
            <pc:docMk/>
            <pc:sldMk cId="637221516" sldId="11585"/>
            <ac:spMk id="4" creationId="{97ABF4C7-9D92-3F69-D1F6-721115B37D89}"/>
          </ac:spMkLst>
        </pc:spChg>
        <pc:spChg chg="mod">
          <ac:chgData name="FAYIZ ADNAN FAYIZ ALSAMAKI" userId="S::fayiz.alsamaki@zho.gov.ae::4db0535f-97c2-4884-a4b5-8a891736e84e" providerId="AD" clId="Web-{6BF1EEED-2767-8577-98E6-13581228AB70}" dt="2024-01-19T04:17:51.754" v="27" actId="1076"/>
          <ac:spMkLst>
            <pc:docMk/>
            <pc:sldMk cId="637221516" sldId="11585"/>
            <ac:spMk id="6" creationId="{EB116933-638C-6E04-AC26-DD2642475E9B}"/>
          </ac:spMkLst>
        </pc:spChg>
        <pc:graphicFrameChg chg="mod modGraphic">
          <ac:chgData name="FAYIZ ADNAN FAYIZ ALSAMAKI" userId="S::fayiz.alsamaki@zho.gov.ae::4db0535f-97c2-4884-a4b5-8a891736e84e" providerId="AD" clId="Web-{6BF1EEED-2767-8577-98E6-13581228AB70}" dt="2024-01-19T04:17:31.129" v="14"/>
          <ac:graphicFrameMkLst>
            <pc:docMk/>
            <pc:sldMk cId="637221516" sldId="11585"/>
            <ac:graphicFrameMk id="5" creationId="{F837F802-2450-0A4F-A130-31C80B2A849F}"/>
          </ac:graphicFrameMkLst>
        </pc:graphicFrameChg>
        <pc:picChg chg="add mod">
          <ac:chgData name="FAYIZ ADNAN FAYIZ ALSAMAKI" userId="S::fayiz.alsamaki@zho.gov.ae::4db0535f-97c2-4884-a4b5-8a891736e84e" providerId="AD" clId="Web-{6BF1EEED-2767-8577-98E6-13581228AB70}" dt="2024-01-19T04:19:51.820" v="74" actId="1076"/>
          <ac:picMkLst>
            <pc:docMk/>
            <pc:sldMk cId="637221516" sldId="11585"/>
            <ac:picMk id="7" creationId="{E180F972-1B59-A6E9-916C-7C8D9C5D1C3C}"/>
          </ac:picMkLst>
        </pc:picChg>
        <pc:picChg chg="del">
          <ac:chgData name="FAYIZ ADNAN FAYIZ ALSAMAKI" userId="S::fayiz.alsamaki@zho.gov.ae::4db0535f-97c2-4884-a4b5-8a891736e84e" providerId="AD" clId="Web-{6BF1EEED-2767-8577-98E6-13581228AB70}" dt="2024-01-19T04:16:37.205" v="0"/>
          <ac:picMkLst>
            <pc:docMk/>
            <pc:sldMk cId="637221516" sldId="11585"/>
            <ac:picMk id="8" creationId="{DAA4CE95-2985-4519-8ABC-0A7469DB00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91701"/>
              </p:ext>
            </p:extLst>
          </p:nvPr>
        </p:nvGraphicFramePr>
        <p:xfrm>
          <a:off x="636104" y="1226560"/>
          <a:ext cx="10774020" cy="91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7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317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350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622118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293417"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000" b="1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يعمل  بشكل متواصل في أداء المهمة وحسب الزمن المحدد لها </a:t>
                      </a:r>
                      <a:endParaRPr lang="en-US"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000" b="1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يحدد  بوضوح ما يجب عليه تحقيقه من أهداف  </a:t>
                      </a:r>
                      <a:endParaRPr lang="en-US" dirty="0"/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lvl="0" algn="ct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ينجز المهمة المطلوبة منه </a:t>
                      </a:r>
                      <a:endParaRPr lang="en-US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يظهر مهارة الإستعداد للعمل 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477711" y="641587"/>
            <a:ext cx="29040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الثاني والعشرون  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1A05F0-E758-B207-D12C-719613A8E9DC}"/>
              </a:ext>
            </a:extLst>
          </p:cNvPr>
          <p:cNvSpPr txBox="1"/>
          <p:nvPr/>
        </p:nvSpPr>
        <p:spPr>
          <a:xfrm>
            <a:off x="7065485" y="4247002"/>
            <a:ext cx="488230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ar-AE" sz="2400" b="1" dirty="0">
                <a:cs typeface="Arial"/>
              </a:rPr>
              <a:t>قم بإنجاز مهمة داخل المنزل ضمن وقت محدد ؟</a:t>
            </a:r>
            <a:endParaRPr lang="en-US" sz="240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80F972-1B59-A6E9-916C-7C8D9C5D1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219" y="3162185"/>
            <a:ext cx="4916163" cy="288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2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36</cp:revision>
  <dcterms:created xsi:type="dcterms:W3CDTF">2023-06-12T14:15:26Z</dcterms:created>
  <dcterms:modified xsi:type="dcterms:W3CDTF">2024-01-19T04:19:54Z</dcterms:modified>
</cp:coreProperties>
</file>